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05" r:id="rId2"/>
    <p:sldId id="328" r:id="rId3"/>
    <p:sldId id="306" r:id="rId4"/>
    <p:sldId id="272" r:id="rId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12">
          <p15:clr>
            <a:srgbClr val="A4A3A4"/>
          </p15:clr>
        </p15:guide>
        <p15:guide id="2" pos="28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966"/>
    <a:srgbClr val="184B9A"/>
    <a:srgbClr val="3C4654"/>
    <a:srgbClr val="0D397C"/>
    <a:srgbClr val="0A4C8F"/>
    <a:srgbClr val="0E3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62" autoAdjust="0"/>
    <p:restoredTop sz="94650" autoAdjust="0"/>
  </p:normalViewPr>
  <p:slideViewPr>
    <p:cSldViewPr snapToGrid="0" snapToObjects="1" showGuides="1">
      <p:cViewPr varScale="1">
        <p:scale>
          <a:sx n="70" d="100"/>
          <a:sy n="70" d="100"/>
        </p:scale>
        <p:origin x="-1638" y="-108"/>
      </p:cViewPr>
      <p:guideLst>
        <p:guide orient="horz" pos="1212"/>
        <p:guide pos="2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6F7A5-9F8A-F54E-9562-9EBA19B0F469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9903A-2DDD-414C-B8A7-D1F78E08C1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890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C6676-532A-DE48-85E7-C1CB8A1C9309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46C22-177E-E044-B58A-38F5F6FE1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9968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ppt_15_1_16/base_1.jpg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rio/Lavori/Infocamere/ppt_15_1_16/testata.jpg" TargetMode="Externa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modello%20powerpoint_3/mezzaluna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modello%20powerpoint_3/mezzaluna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modello%20powerpoint_3/mezzaluna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modello%20powerpoint_3/mezzaluna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modello%20powerpoint_3/mezzaluna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modello%20powerpoint_3/mezzaluna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modello%20powerpoint_3/mezzaluna.jpg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rio/Lavori/Infocamere/ppt_15_1_16/testata.jpg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rio/Lavori/Infocamere/ppt_15_1_16/base_2.jpg" TargetMode="External"/><Relationship Id="rId4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se_1.jpg" descr="/Users/mario/Lavori/Infocamere/ppt_15_1_16/base_1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3352800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440000" y="3217863"/>
            <a:ext cx="7246800" cy="108464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184B9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Presentazione sottotitolo</a:t>
            </a:r>
            <a:endParaRPr lang="it-IT" dirty="0"/>
          </a:p>
        </p:txBody>
      </p:sp>
      <p:pic>
        <p:nvPicPr>
          <p:cNvPr id="5" name="testata.jpg" descr="/Users/mario/Lavori/Infocamere/ppt_15_1_16/testata.jp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965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440000" y="1929314"/>
            <a:ext cx="7246800" cy="111192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3560"/>
              </a:lnSpc>
              <a:defRPr sz="3300" b="1">
                <a:solidFill>
                  <a:srgbClr val="184B9A"/>
                </a:solidFill>
              </a:defRPr>
            </a:lvl1pPr>
          </a:lstStyle>
          <a:p>
            <a:r>
              <a:rPr lang="it-IT" dirty="0" smtClean="0"/>
              <a:t>Presentazione titolo</a:t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73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967-669B-5F49-BDED-58964807E6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67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. inter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18798" cy="465854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2600"/>
              </a:lnSpc>
              <a:defRPr sz="2400" b="1" cap="none">
                <a:solidFill>
                  <a:srgbClr val="184B9A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999" y="943194"/>
            <a:ext cx="8218799" cy="707307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200">
                <a:solidFill>
                  <a:srgbClr val="4C59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84B9A"/>
                </a:solidFill>
              </a:defRPr>
            </a:lvl1pPr>
          </a:lstStyle>
          <a:p>
            <a:fld id="{5EECA967-669B-5F49-BDED-58964807E68B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8" name="mezzaluna.jpg" descr="/Users/mario/Lavori/Infocamere/modello powerpoint_3/mezzaluna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" cy="1676400"/>
          </a:xfrm>
          <a:prstGeom prst="rect">
            <a:avLst/>
          </a:prstGeom>
        </p:spPr>
      </p:pic>
      <p:sp>
        <p:nvSpPr>
          <p:cNvPr id="10" name="Segnaposto contenuto 2"/>
          <p:cNvSpPr>
            <a:spLocks noGrp="1"/>
          </p:cNvSpPr>
          <p:nvPr>
            <p:ph idx="13"/>
          </p:nvPr>
        </p:nvSpPr>
        <p:spPr>
          <a:xfrm>
            <a:off x="468000" y="2664001"/>
            <a:ext cx="8229600" cy="2901778"/>
          </a:xfrm>
        </p:spPr>
        <p:txBody>
          <a:bodyPr lIns="0" tIns="0" rIns="0" bIns="0">
            <a:normAutofit/>
          </a:bodyPr>
          <a:lstStyle>
            <a:lvl1pPr>
              <a:lnSpc>
                <a:spcPts val="1900"/>
              </a:lnSpc>
              <a:defRPr sz="1600">
                <a:solidFill>
                  <a:srgbClr val="4C5966"/>
                </a:solidFill>
              </a:defRPr>
            </a:lvl1pPr>
            <a:lvl2pPr>
              <a:lnSpc>
                <a:spcPts val="1900"/>
              </a:lnSpc>
              <a:defRPr sz="1600">
                <a:solidFill>
                  <a:srgbClr val="4C5966"/>
                </a:solidFill>
              </a:defRPr>
            </a:lvl2pPr>
            <a:lvl3pPr>
              <a:lnSpc>
                <a:spcPts val="1900"/>
              </a:lnSpc>
              <a:defRPr sz="1600">
                <a:solidFill>
                  <a:srgbClr val="4C5966"/>
                </a:solidFill>
              </a:defRPr>
            </a:lvl3pPr>
            <a:lvl4pPr>
              <a:lnSpc>
                <a:spcPts val="1900"/>
              </a:lnSpc>
              <a:defRPr sz="1600">
                <a:solidFill>
                  <a:srgbClr val="4C5966"/>
                </a:solidFill>
              </a:defRPr>
            </a:lvl4pPr>
            <a:lvl5pPr>
              <a:lnSpc>
                <a:spcPts val="1900"/>
              </a:lnSpc>
              <a:defRPr sz="1600">
                <a:solidFill>
                  <a:srgbClr val="4C5966"/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353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. inter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18798" cy="465854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2600"/>
              </a:lnSpc>
              <a:defRPr sz="2400" b="1" cap="none">
                <a:solidFill>
                  <a:srgbClr val="184B9A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999" y="943194"/>
            <a:ext cx="8218799" cy="707307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200">
                <a:solidFill>
                  <a:srgbClr val="4C59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967-669B-5F49-BDED-58964807E68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mezzaluna.jpg" descr="/Users/mario/Lavori/Infocamere/modello powerpoint_3/mezzaluna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" cy="1676400"/>
          </a:xfrm>
          <a:prstGeom prst="rect">
            <a:avLst/>
          </a:prstGeom>
        </p:spPr>
      </p:pic>
      <p:sp>
        <p:nvSpPr>
          <p:cNvPr id="11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92000"/>
            <a:ext cx="4038600" cy="3873779"/>
          </a:xfrm>
        </p:spPr>
        <p:txBody>
          <a:bodyPr lIns="0" tIns="0" rIns="0" bIns="0">
            <a:normAutofit/>
          </a:bodyPr>
          <a:lstStyle>
            <a:lvl1pPr>
              <a:defRPr sz="1600">
                <a:solidFill>
                  <a:srgbClr val="4C5966"/>
                </a:solidFill>
              </a:defRPr>
            </a:lvl1pPr>
            <a:lvl2pPr>
              <a:defRPr sz="1600">
                <a:solidFill>
                  <a:srgbClr val="4C5966"/>
                </a:solidFill>
              </a:defRPr>
            </a:lvl2pPr>
            <a:lvl3pPr>
              <a:defRPr sz="1600">
                <a:solidFill>
                  <a:srgbClr val="4C5966"/>
                </a:solidFill>
              </a:defRPr>
            </a:lvl3pPr>
            <a:lvl4pPr>
              <a:defRPr sz="1600">
                <a:solidFill>
                  <a:srgbClr val="4C5966"/>
                </a:solidFill>
              </a:defRPr>
            </a:lvl4pPr>
            <a:lvl5pPr>
              <a:defRPr sz="1600">
                <a:solidFill>
                  <a:srgbClr val="4C596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9" name="Segnaposto contenuto 2"/>
          <p:cNvSpPr>
            <a:spLocks noGrp="1"/>
          </p:cNvSpPr>
          <p:nvPr>
            <p:ph sz="half" idx="13"/>
          </p:nvPr>
        </p:nvSpPr>
        <p:spPr>
          <a:xfrm>
            <a:off x="468000" y="1692000"/>
            <a:ext cx="4038600" cy="3873779"/>
          </a:xfrm>
        </p:spPr>
        <p:txBody>
          <a:bodyPr lIns="0" tIns="0" rIns="0" bIns="0">
            <a:noAutofit/>
          </a:bodyPr>
          <a:lstStyle>
            <a:lvl1pPr>
              <a:defRPr sz="1600">
                <a:solidFill>
                  <a:srgbClr val="4C5966"/>
                </a:solidFill>
              </a:defRPr>
            </a:lvl1pPr>
            <a:lvl2pPr>
              <a:defRPr sz="1600">
                <a:solidFill>
                  <a:srgbClr val="4C5966"/>
                </a:solidFill>
              </a:defRPr>
            </a:lvl2pPr>
            <a:lvl3pPr>
              <a:defRPr sz="1600">
                <a:solidFill>
                  <a:srgbClr val="4C5966"/>
                </a:solidFill>
              </a:defRPr>
            </a:lvl3pPr>
            <a:lvl4pPr>
              <a:defRPr sz="1600">
                <a:solidFill>
                  <a:srgbClr val="4C5966"/>
                </a:solidFill>
              </a:defRPr>
            </a:lvl4pPr>
            <a:lvl5pPr>
              <a:defRPr sz="1600">
                <a:solidFill>
                  <a:srgbClr val="4C596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910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. inter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18798" cy="465854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2600"/>
              </a:lnSpc>
              <a:defRPr sz="2400" b="1" cap="none">
                <a:solidFill>
                  <a:srgbClr val="184B9A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999" y="943194"/>
            <a:ext cx="8218799" cy="70730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200">
                <a:solidFill>
                  <a:srgbClr val="4C59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967-669B-5F49-BDED-58964807E68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mezzaluna.jpg" descr="/Users/mario/Lavori/Infocamere/modello powerpoint_3/mezzaluna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" cy="1676400"/>
          </a:xfrm>
          <a:prstGeom prst="rect">
            <a:avLst/>
          </a:prstGeom>
        </p:spPr>
      </p:pic>
      <p:sp>
        <p:nvSpPr>
          <p:cNvPr id="9" name="Segnaposto contenuto 2"/>
          <p:cNvSpPr>
            <a:spLocks noGrp="1"/>
          </p:cNvSpPr>
          <p:nvPr>
            <p:ph sz="half" idx="13"/>
          </p:nvPr>
        </p:nvSpPr>
        <p:spPr>
          <a:xfrm>
            <a:off x="468000" y="1692000"/>
            <a:ext cx="8218798" cy="4144596"/>
          </a:xfrm>
        </p:spPr>
        <p:txBody>
          <a:bodyPr lIns="0" tIns="0" rIns="0" bIns="0">
            <a:normAutofit/>
          </a:bodyPr>
          <a:lstStyle>
            <a:lvl1pPr>
              <a:defRPr sz="1600">
                <a:solidFill>
                  <a:srgbClr val="4C5966"/>
                </a:solidFill>
              </a:defRPr>
            </a:lvl1pPr>
            <a:lvl2pPr>
              <a:defRPr sz="1600">
                <a:solidFill>
                  <a:srgbClr val="4C5966"/>
                </a:solidFill>
              </a:defRPr>
            </a:lvl2pPr>
            <a:lvl3pPr>
              <a:defRPr sz="1600">
                <a:solidFill>
                  <a:srgbClr val="4C5966"/>
                </a:solidFill>
              </a:defRPr>
            </a:lvl3pPr>
            <a:lvl4pPr>
              <a:defRPr sz="1600">
                <a:solidFill>
                  <a:srgbClr val="4C5966"/>
                </a:solidFill>
              </a:defRPr>
            </a:lvl4pPr>
            <a:lvl5pPr>
              <a:defRPr sz="1600">
                <a:solidFill>
                  <a:srgbClr val="4C596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6854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. inter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18798" cy="465854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2600"/>
              </a:lnSpc>
              <a:defRPr sz="2400" b="1" cap="none">
                <a:solidFill>
                  <a:srgbClr val="184B9A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999" y="943194"/>
            <a:ext cx="8218799" cy="70730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200">
                <a:solidFill>
                  <a:srgbClr val="4C59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967-669B-5F49-BDED-58964807E68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mezzaluna.jpg" descr="/Users/mario/Lavori/Infocamere/modello powerpoint_3/mezzaluna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" cy="1676400"/>
          </a:xfrm>
          <a:prstGeom prst="rect">
            <a:avLst/>
          </a:prstGeom>
        </p:spPr>
      </p:pic>
      <p:sp>
        <p:nvSpPr>
          <p:cNvPr id="7" name="Segnaposto tabella 13"/>
          <p:cNvSpPr>
            <a:spLocks noGrp="1"/>
          </p:cNvSpPr>
          <p:nvPr>
            <p:ph type="tbl" sz="quarter" idx="22"/>
          </p:nvPr>
        </p:nvSpPr>
        <p:spPr>
          <a:xfrm>
            <a:off x="615952" y="1465147"/>
            <a:ext cx="3837954" cy="1629092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it-IT" noProof="0" smtClean="0"/>
              <a:t>Fare clic sull'icona per inserire una tabella</a:t>
            </a:r>
            <a:endParaRPr lang="it-IT" noProof="0" dirty="0"/>
          </a:p>
        </p:txBody>
      </p:sp>
      <p:sp>
        <p:nvSpPr>
          <p:cNvPr id="10" name="Segnaposto tabella 13"/>
          <p:cNvSpPr>
            <a:spLocks noGrp="1"/>
          </p:cNvSpPr>
          <p:nvPr>
            <p:ph type="tbl" sz="quarter" idx="23"/>
          </p:nvPr>
        </p:nvSpPr>
        <p:spPr>
          <a:xfrm>
            <a:off x="4949449" y="1465147"/>
            <a:ext cx="3837954" cy="1629092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it-IT" noProof="0" smtClean="0"/>
              <a:t>Fare clic sull'icona per inserire una tabella</a:t>
            </a:r>
            <a:endParaRPr lang="it-IT" noProof="0"/>
          </a:p>
        </p:txBody>
      </p:sp>
      <p:sp>
        <p:nvSpPr>
          <p:cNvPr id="11" name="Segnaposto grafico 18"/>
          <p:cNvSpPr>
            <a:spLocks noGrp="1"/>
          </p:cNvSpPr>
          <p:nvPr>
            <p:ph type="chart" sz="quarter" idx="24"/>
          </p:nvPr>
        </p:nvSpPr>
        <p:spPr>
          <a:xfrm>
            <a:off x="616572" y="3201240"/>
            <a:ext cx="3837954" cy="2959708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it-IT" noProof="0" smtClean="0"/>
              <a:t>Fare clic sull'icona per inserire un grafico</a:t>
            </a:r>
            <a:endParaRPr lang="it-IT" noProof="0" dirty="0"/>
          </a:p>
        </p:txBody>
      </p:sp>
      <p:sp>
        <p:nvSpPr>
          <p:cNvPr id="12" name="Segnaposto grafico 18"/>
          <p:cNvSpPr>
            <a:spLocks noGrp="1"/>
          </p:cNvSpPr>
          <p:nvPr>
            <p:ph type="chart" sz="quarter" idx="25"/>
          </p:nvPr>
        </p:nvSpPr>
        <p:spPr>
          <a:xfrm>
            <a:off x="4952000" y="3201240"/>
            <a:ext cx="3837954" cy="2959708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it-IT" noProof="0" smtClean="0"/>
              <a:t>Fare clic sull'icona per inserire un grafico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51331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. inter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18798" cy="465854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2600"/>
              </a:lnSpc>
              <a:defRPr sz="2400" b="1" cap="none">
                <a:solidFill>
                  <a:srgbClr val="184B9A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999" y="943194"/>
            <a:ext cx="8218799" cy="70730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200">
                <a:solidFill>
                  <a:srgbClr val="4C59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967-669B-5F49-BDED-58964807E68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mezzaluna.jpg" descr="/Users/mario/Lavori/Infocamere/modello powerpoint_3/mezzaluna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" cy="1676400"/>
          </a:xfrm>
          <a:prstGeom prst="rect">
            <a:avLst/>
          </a:prstGeom>
        </p:spPr>
      </p:pic>
      <p:sp>
        <p:nvSpPr>
          <p:cNvPr id="7" name="Segnaposto contenuto 2"/>
          <p:cNvSpPr>
            <a:spLocks noGrp="1"/>
          </p:cNvSpPr>
          <p:nvPr>
            <p:ph sz="half" idx="13"/>
          </p:nvPr>
        </p:nvSpPr>
        <p:spPr>
          <a:xfrm>
            <a:off x="468000" y="1711932"/>
            <a:ext cx="8218798" cy="143131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157806" tIns="157806" rIns="0" bIns="0"/>
          <a:lstStyle>
            <a:lvl1pPr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Segnaposto contenuto 2"/>
          <p:cNvSpPr>
            <a:spLocks noGrp="1"/>
          </p:cNvSpPr>
          <p:nvPr>
            <p:ph sz="half" idx="18"/>
          </p:nvPr>
        </p:nvSpPr>
        <p:spPr>
          <a:xfrm>
            <a:off x="468000" y="4838700"/>
            <a:ext cx="8218798" cy="136207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157806" tIns="157806" rIns="0" bIns="0"/>
          <a:lstStyle>
            <a:lvl1pPr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sz="half" idx="19"/>
          </p:nvPr>
        </p:nvSpPr>
        <p:spPr>
          <a:xfrm>
            <a:off x="468001" y="3295650"/>
            <a:ext cx="8218798" cy="134993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157806" tIns="157806" rIns="0" bIns="0"/>
          <a:lstStyle>
            <a:lvl1pPr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6336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. inter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18798" cy="465854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2600"/>
              </a:lnSpc>
              <a:defRPr sz="2400" b="1" cap="none">
                <a:solidFill>
                  <a:srgbClr val="184B9A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999" y="943194"/>
            <a:ext cx="8218799" cy="70730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200">
                <a:solidFill>
                  <a:srgbClr val="4C59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967-669B-5F49-BDED-58964807E68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mezzaluna.jpg" descr="/Users/mario/Lavori/Infocamere/modello powerpoint_3/mezzaluna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" cy="1676400"/>
          </a:xfrm>
          <a:prstGeom prst="rect">
            <a:avLst/>
          </a:prstGeom>
        </p:spPr>
      </p:pic>
      <p:sp>
        <p:nvSpPr>
          <p:cNvPr id="7" name="Segnaposto contenuto 2"/>
          <p:cNvSpPr>
            <a:spLocks noGrp="1"/>
          </p:cNvSpPr>
          <p:nvPr>
            <p:ph sz="half" idx="13"/>
          </p:nvPr>
        </p:nvSpPr>
        <p:spPr>
          <a:xfrm>
            <a:off x="468000" y="1711932"/>
            <a:ext cx="8218798" cy="143131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157806" tIns="157806" rIns="0" bIns="0"/>
          <a:lstStyle>
            <a:lvl1pPr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Segnaposto contenuto 2"/>
          <p:cNvSpPr>
            <a:spLocks noGrp="1"/>
          </p:cNvSpPr>
          <p:nvPr>
            <p:ph sz="half" idx="19"/>
          </p:nvPr>
        </p:nvSpPr>
        <p:spPr>
          <a:xfrm>
            <a:off x="468001" y="3295650"/>
            <a:ext cx="8218798" cy="1349933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lIns="157806" tIns="157806" rIns="0" bIns="0"/>
          <a:lstStyle>
            <a:lvl1pPr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2849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. inter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18798" cy="465854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2600"/>
              </a:lnSpc>
              <a:defRPr sz="2400" b="1" cap="none">
                <a:solidFill>
                  <a:srgbClr val="184B9A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999" y="943194"/>
            <a:ext cx="8218799" cy="707307"/>
          </a:xfrm>
        </p:spPr>
        <p:txBody>
          <a:bodyPr lIns="0" tIns="0" bIns="0" anchor="t">
            <a:normAutofit/>
          </a:bodyPr>
          <a:lstStyle>
            <a:lvl1pPr marL="0" indent="0">
              <a:buNone/>
              <a:defRPr sz="2200">
                <a:solidFill>
                  <a:srgbClr val="4C596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967-669B-5F49-BDED-58964807E68B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mezzaluna.jpg" descr="/Users/mario/Lavori/Infocamere/modello powerpoint_3/mezzaluna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" cy="1676400"/>
          </a:xfrm>
          <a:prstGeom prst="rect">
            <a:avLst/>
          </a:prstGeom>
        </p:spPr>
      </p:pic>
      <p:sp>
        <p:nvSpPr>
          <p:cNvPr id="9" name="Segnaposto testo 2"/>
          <p:cNvSpPr>
            <a:spLocks noGrp="1"/>
          </p:cNvSpPr>
          <p:nvPr>
            <p:ph idx="13"/>
          </p:nvPr>
        </p:nvSpPr>
        <p:spPr>
          <a:xfrm>
            <a:off x="615951" y="1671502"/>
            <a:ext cx="3838353" cy="4382912"/>
          </a:xfrm>
          <a:prstGeom prst="rect">
            <a:avLst/>
          </a:prstGeom>
        </p:spPr>
        <p:txBody>
          <a:bodyPr vert="horz" lIns="0" tIns="0" rIns="0" bIns="0" numCol="1" spcCol="0" rtlCol="0">
            <a:normAutofit/>
          </a:bodyPr>
          <a:lstStyle>
            <a:lvl1pPr>
              <a:spcBef>
                <a:spcPts val="0"/>
              </a:spcBef>
              <a:defRPr sz="1600" b="0" i="0">
                <a:solidFill>
                  <a:schemeClr val="tx1"/>
                </a:solidFill>
                <a:latin typeface="+mn-lt"/>
                <a:cs typeface="Titillium WebLight" pitchFamily="2" charset="0"/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Segnaposto tabella 4"/>
          <p:cNvSpPr>
            <a:spLocks noGrp="1"/>
          </p:cNvSpPr>
          <p:nvPr>
            <p:ph type="tbl" sz="quarter" idx="21"/>
          </p:nvPr>
        </p:nvSpPr>
        <p:spPr>
          <a:xfrm>
            <a:off x="4939363" y="3325353"/>
            <a:ext cx="3835238" cy="2729061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it-IT" noProof="0" smtClean="0"/>
              <a:t>Fare clic sull'icona per inserire una tabella</a:t>
            </a:r>
            <a:endParaRPr lang="it-IT" noProof="0"/>
          </a:p>
        </p:txBody>
      </p:sp>
      <p:sp>
        <p:nvSpPr>
          <p:cNvPr id="12" name="Segnaposto tabella 2"/>
          <p:cNvSpPr>
            <a:spLocks noGrp="1"/>
          </p:cNvSpPr>
          <p:nvPr>
            <p:ph type="tbl" sz="quarter" idx="20"/>
          </p:nvPr>
        </p:nvSpPr>
        <p:spPr>
          <a:xfrm>
            <a:off x="4939363" y="885322"/>
            <a:ext cx="3835238" cy="2261962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it-IT" noProof="0" smtClean="0"/>
              <a:t>Fare clic sull'icona per inserire una tabella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4190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. intern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ata.jpg" descr="/Users/mario/Lavori/Infocamere/ppt_15_1_16/testata.jp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96568"/>
          </a:xfrm>
          <a:prstGeom prst="rect">
            <a:avLst/>
          </a:prstGeom>
        </p:spPr>
      </p:pic>
      <p:pic>
        <p:nvPicPr>
          <p:cNvPr id="4" name="base_1.jp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335279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1440000" y="1852608"/>
            <a:ext cx="7246800" cy="111192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3560"/>
              </a:lnSpc>
              <a:defRPr sz="3300" b="1">
                <a:solidFill>
                  <a:srgbClr val="184B9A"/>
                </a:solidFill>
              </a:defRPr>
            </a:lvl1pPr>
          </a:lstStyle>
          <a:p>
            <a:r>
              <a:rPr lang="it-IT" dirty="0" smtClean="0"/>
              <a:t>Titolo</a:t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86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91440" bIns="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024518" y="6356350"/>
            <a:ext cx="66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184B9A"/>
                </a:solidFill>
                <a:latin typeface="Arial"/>
                <a:cs typeface="Arial"/>
              </a:defRPr>
            </a:lvl1pPr>
          </a:lstStyle>
          <a:p>
            <a:fld id="{5EECA967-669B-5F49-BDED-58964807E68B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72"/>
          <a:stretch/>
        </p:blipFill>
        <p:spPr bwMode="auto">
          <a:xfrm>
            <a:off x="457200" y="6334124"/>
            <a:ext cx="775494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72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3" r:id="rId3"/>
    <p:sldLayoutId id="2147483674" r:id="rId4"/>
    <p:sldLayoutId id="2147483684" r:id="rId5"/>
    <p:sldLayoutId id="2147483682" r:id="rId6"/>
    <p:sldLayoutId id="2147483683" r:id="rId7"/>
    <p:sldLayoutId id="2147483685" r:id="rId8"/>
    <p:sldLayoutId id="2147483672" r:id="rId9"/>
    <p:sldLayoutId id="2147483655" r:id="rId10"/>
  </p:sldLayoutIdLst>
  <p:hf hdr="0"/>
  <p:txStyles>
    <p:titleStyle>
      <a:lvl1pPr algn="l" defTabSz="457200" rtl="0" eaLnBrk="1" latinLnBrk="0" hangingPunct="1">
        <a:lnSpc>
          <a:spcPts val="3500"/>
        </a:lnSpc>
        <a:spcBef>
          <a:spcPct val="0"/>
        </a:spcBef>
        <a:buNone/>
        <a:defRPr sz="3300" b="1" kern="1200">
          <a:solidFill>
            <a:srgbClr val="184B9A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1920"/>
        </a:lnSpc>
        <a:spcBef>
          <a:spcPct val="20000"/>
        </a:spcBef>
        <a:buFont typeface="Arial"/>
        <a:buNone/>
        <a:defRPr sz="1600" kern="1200">
          <a:solidFill>
            <a:srgbClr val="4C5966"/>
          </a:solidFill>
          <a:latin typeface="Arial"/>
          <a:ea typeface="+mn-ea"/>
          <a:cs typeface="Arial"/>
        </a:defRPr>
      </a:lvl1pPr>
      <a:lvl2pPr marL="457200" indent="0" algn="l" defTabSz="457200" rtl="0" eaLnBrk="1" latinLnBrk="0" hangingPunct="1">
        <a:lnSpc>
          <a:spcPts val="1920"/>
        </a:lnSpc>
        <a:spcBef>
          <a:spcPct val="20000"/>
        </a:spcBef>
        <a:buFont typeface="Arial"/>
        <a:buNone/>
        <a:defRPr sz="1600" kern="1200">
          <a:solidFill>
            <a:srgbClr val="4C5966"/>
          </a:solidFill>
          <a:latin typeface="Arial"/>
          <a:ea typeface="+mn-ea"/>
          <a:cs typeface="Arial"/>
        </a:defRPr>
      </a:lvl2pPr>
      <a:lvl3pPr marL="914400" indent="0" algn="l" defTabSz="457200" rtl="0" eaLnBrk="1" latinLnBrk="0" hangingPunct="1">
        <a:lnSpc>
          <a:spcPts val="1920"/>
        </a:lnSpc>
        <a:spcBef>
          <a:spcPct val="20000"/>
        </a:spcBef>
        <a:buFont typeface="Arial"/>
        <a:buNone/>
        <a:defRPr sz="1600" kern="1200">
          <a:solidFill>
            <a:srgbClr val="4C5966"/>
          </a:solidFill>
          <a:latin typeface="Arial"/>
          <a:ea typeface="+mn-ea"/>
          <a:cs typeface="Arial"/>
        </a:defRPr>
      </a:lvl3pPr>
      <a:lvl4pPr marL="1371600" indent="0" algn="l" defTabSz="457200" rtl="0" eaLnBrk="1" latinLnBrk="0" hangingPunct="1">
        <a:lnSpc>
          <a:spcPts val="1920"/>
        </a:lnSpc>
        <a:spcBef>
          <a:spcPct val="20000"/>
        </a:spcBef>
        <a:buFont typeface="Arial"/>
        <a:buNone/>
        <a:defRPr sz="1600" kern="1200">
          <a:solidFill>
            <a:srgbClr val="4C5966"/>
          </a:solidFill>
          <a:latin typeface="Arial"/>
          <a:ea typeface="+mn-ea"/>
          <a:cs typeface="Arial"/>
        </a:defRPr>
      </a:lvl4pPr>
      <a:lvl5pPr marL="1828800" indent="0" algn="l" defTabSz="457200" rtl="0" eaLnBrk="1" latinLnBrk="0" hangingPunct="1">
        <a:lnSpc>
          <a:spcPts val="1920"/>
        </a:lnSpc>
        <a:spcBef>
          <a:spcPct val="20000"/>
        </a:spcBef>
        <a:buFont typeface="Arial"/>
        <a:buNone/>
        <a:defRPr sz="1600" kern="1200">
          <a:solidFill>
            <a:srgbClr val="4C59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architecture-buildings-city-37396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8147" b="29676"/>
          <a:stretch/>
        </p:blipFill>
        <p:spPr>
          <a:xfrm>
            <a:off x="-1" y="3052"/>
            <a:ext cx="9144001" cy="482067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93DCA215-93F2-F34A-80BA-D9F9A7625E0A}"/>
              </a:ext>
            </a:extLst>
          </p:cNvPr>
          <p:cNvSpPr/>
          <p:nvPr/>
        </p:nvSpPr>
        <p:spPr>
          <a:xfrm>
            <a:off x="0" y="-22603"/>
            <a:ext cx="9143999" cy="4846332"/>
          </a:xfrm>
          <a:prstGeom prst="rect">
            <a:avLst/>
          </a:prstGeom>
          <a:solidFill>
            <a:srgbClr val="7BB0E9">
              <a:alpha val="79000"/>
            </a:srgbClr>
          </a:solidFill>
          <a:ln w="127000" cmpd="sng">
            <a:noFill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BA244C09-2621-C644-A6B2-8BA91B732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77" y="528320"/>
            <a:ext cx="1682448" cy="1010661"/>
          </a:xfrm>
          <a:prstGeom prst="rect">
            <a:avLst/>
          </a:prstGeom>
        </p:spPr>
      </p:pic>
      <p:sp>
        <p:nvSpPr>
          <p:cNvPr id="18" name="Segnaposto testo 23"/>
          <p:cNvSpPr txBox="1">
            <a:spLocks/>
          </p:cNvSpPr>
          <p:nvPr/>
        </p:nvSpPr>
        <p:spPr>
          <a:xfrm>
            <a:off x="1148945" y="2948549"/>
            <a:ext cx="7668483" cy="119977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lang="it-IT" sz="3300" b="1" kern="1200" dirty="0" smtClean="0">
                <a:solidFill>
                  <a:srgbClr val="24509A"/>
                </a:solidFill>
                <a:latin typeface="Arial"/>
                <a:ea typeface="+mj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Pct val="25000"/>
            </a:pPr>
            <a:r>
              <a:rPr lang="it-IT" sz="4000" dirty="0" smtClean="0">
                <a:solidFill>
                  <a:schemeClr val="bg1"/>
                </a:solidFill>
              </a:rPr>
              <a:t>Certificati di origine</a:t>
            </a:r>
          </a:p>
          <a:p>
            <a:pPr>
              <a:lnSpc>
                <a:spcPct val="90000"/>
              </a:lnSpc>
              <a:buSzPct val="25000"/>
            </a:pPr>
            <a:r>
              <a:rPr lang="it-IT" sz="2800" b="0" dirty="0" smtClean="0">
                <a:solidFill>
                  <a:schemeClr val="bg1"/>
                </a:solidFill>
              </a:rPr>
              <a:t>Stampa in azienda – Pratica Telematica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12" name="Segnaposto testo 23"/>
          <p:cNvSpPr txBox="1">
            <a:spLocks/>
          </p:cNvSpPr>
          <p:nvPr/>
        </p:nvSpPr>
        <p:spPr>
          <a:xfrm>
            <a:off x="1148904" y="5910420"/>
            <a:ext cx="5421493" cy="54283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it-IT" sz="2000" b="0" kern="1200" baseline="0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it-IT" dirty="0" smtClean="0"/>
              <a:t>Padova, 18/10/2018</a:t>
            </a:r>
            <a:endParaRPr lang="it-IT" dirty="0">
              <a:solidFill>
                <a:srgbClr val="5B6770"/>
              </a:solidFill>
            </a:endParaRPr>
          </a:p>
        </p:txBody>
      </p:sp>
      <p:pic>
        <p:nvPicPr>
          <p:cNvPr id="7" name="Immagin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864" y="528320"/>
            <a:ext cx="3511187" cy="7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5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" t="41398" b="5669"/>
          <a:stretch/>
        </p:blipFill>
        <p:spPr>
          <a:xfrm>
            <a:off x="0" y="-30481"/>
            <a:ext cx="9156329" cy="2760199"/>
          </a:xfrm>
          <a:prstGeom prst="rect">
            <a:avLst/>
          </a:prstGeom>
        </p:spPr>
      </p:pic>
      <p:sp>
        <p:nvSpPr>
          <p:cNvPr id="27" name="Rettangolo 26"/>
          <p:cNvSpPr/>
          <p:nvPr/>
        </p:nvSpPr>
        <p:spPr>
          <a:xfrm>
            <a:off x="0" y="582384"/>
            <a:ext cx="9144000" cy="80728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it-IT" sz="4000" b="1" spc="300" dirty="0" smtClean="0">
                <a:solidFill>
                  <a:schemeClr val="bg1"/>
                </a:solidFill>
                <a:latin typeface="Arial Black"/>
                <a:cs typeface="Arial Black"/>
              </a:rPr>
              <a:t>«STAMPA IN AZIENDA»</a:t>
            </a:r>
            <a:endParaRPr lang="it-IT" sz="4000" b="1" spc="300" dirty="0" smtClean="0">
              <a:solidFill>
                <a:schemeClr val="bg1"/>
              </a:solidFill>
              <a:latin typeface="Arial Black"/>
              <a:ea typeface="+mj-ea"/>
              <a:cs typeface="Arial Black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8114930" y="0"/>
            <a:ext cx="1041400" cy="6858000"/>
            <a:chOff x="8114930" y="0"/>
            <a:chExt cx="1041400" cy="6858000"/>
          </a:xfrm>
        </p:grpSpPr>
        <p:pic>
          <p:nvPicPr>
            <p:cNvPr id="50" name="Immagine 49" descr="angoli-bianchi-bordino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930" y="0"/>
              <a:ext cx="1041400" cy="6858000"/>
            </a:xfrm>
            <a:prstGeom prst="rect">
              <a:avLst/>
            </a:prstGeom>
          </p:spPr>
        </p:pic>
        <p:sp>
          <p:nvSpPr>
            <p:cNvPr id="52" name="Segnaposto testo 23">
              <a:extLst>
                <a:ext uri="{FF2B5EF4-FFF2-40B4-BE49-F238E27FC236}">
                  <a16:creationId xmlns="" xmlns:a16="http://schemas.microsoft.com/office/drawing/2014/main" id="{0245363B-2197-F742-B6A2-A55A9A495033}"/>
                </a:ext>
              </a:extLst>
            </p:cNvPr>
            <p:cNvSpPr txBox="1">
              <a:spLocks/>
            </p:cNvSpPr>
            <p:nvPr/>
          </p:nvSpPr>
          <p:spPr>
            <a:xfrm>
              <a:off x="8763049" y="6534998"/>
              <a:ext cx="348275" cy="191217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it-IT" sz="2400" b="0" kern="1200" dirty="0" smtClean="0">
                  <a:solidFill>
                    <a:srgbClr val="6699D9"/>
                  </a:solidFill>
                  <a:latin typeface="Arial"/>
                  <a:ea typeface="+mj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fld id="{DA506992-D926-964F-B983-7A0EED15D517}" type="slidenum">
                <a:rPr lang="it-IT" sz="900" smtClean="0">
                  <a:solidFill>
                    <a:srgbClr val="0031A2"/>
                  </a:solidFill>
                </a:rPr>
                <a:pPr algn="ctr">
                  <a:lnSpc>
                    <a:spcPct val="90000"/>
                  </a:lnSpc>
                </a:pPr>
                <a:t>1</a:t>
              </a:fld>
              <a:endParaRPr lang="it-IT" sz="1000" dirty="0">
                <a:solidFill>
                  <a:srgbClr val="0031A2"/>
                </a:solidFill>
              </a:endParaRPr>
            </a:p>
          </p:txBody>
        </p:sp>
        <p:pic>
          <p:nvPicPr>
            <p:cNvPr id="53" name="Immagine 52">
              <a:extLst>
                <a:ext uri="{FF2B5EF4-FFF2-40B4-BE49-F238E27FC236}">
                  <a16:creationId xmlns="" xmlns:a16="http://schemas.microsoft.com/office/drawing/2014/main" id="{E5F28904-8EFD-D342-A601-086AB10F9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67"/>
            <a:stretch/>
          </p:blipFill>
          <p:spPr>
            <a:xfrm>
              <a:off x="8331970" y="138479"/>
              <a:ext cx="718352" cy="443905"/>
            </a:xfrm>
            <a:prstGeom prst="rect">
              <a:avLst/>
            </a:prstGeom>
          </p:spPr>
        </p:pic>
      </p:grpSp>
      <p:sp>
        <p:nvSpPr>
          <p:cNvPr id="32" name="Rettangolo 31"/>
          <p:cNvSpPr/>
          <p:nvPr/>
        </p:nvSpPr>
        <p:spPr>
          <a:xfrm>
            <a:off x="12330" y="3594942"/>
            <a:ext cx="9144000" cy="17000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>
              <a:lnSpc>
                <a:spcPct val="80000"/>
              </a:lnSpc>
            </a:pPr>
            <a:r>
              <a:rPr lang="it-IT" sz="4000" b="1" spc="300" dirty="0" smtClean="0">
                <a:solidFill>
                  <a:schemeClr val="bg1"/>
                </a:solidFill>
                <a:latin typeface="Arial Black"/>
                <a:cs typeface="Arial Black"/>
              </a:rPr>
              <a:t>«</a:t>
            </a:r>
            <a:r>
              <a:rPr lang="it-IT" sz="4000" b="1" spc="300" dirty="0" smtClean="0">
                <a:solidFill>
                  <a:srgbClr val="0070C0"/>
                </a:solidFill>
                <a:latin typeface="Arial Black"/>
                <a:cs typeface="Arial Black"/>
              </a:rPr>
              <a:t>Come l’impresa richiede la</a:t>
            </a:r>
          </a:p>
          <a:p>
            <a:pPr algn="ctr">
              <a:lnSpc>
                <a:spcPct val="80000"/>
              </a:lnSpc>
            </a:pPr>
            <a:endParaRPr lang="it-IT" sz="4000" b="1" spc="300" dirty="0">
              <a:solidFill>
                <a:srgbClr val="0070C0"/>
              </a:solidFill>
              <a:latin typeface="Arial Black"/>
              <a:cs typeface="Arial Black"/>
            </a:endParaRPr>
          </a:p>
          <a:p>
            <a:pPr algn="ctr">
              <a:lnSpc>
                <a:spcPct val="80000"/>
              </a:lnSpc>
            </a:pPr>
            <a:r>
              <a:rPr lang="it-IT" sz="4000" b="1" spc="300" dirty="0" smtClean="0">
                <a:solidFill>
                  <a:srgbClr val="0070C0"/>
                </a:solidFill>
                <a:latin typeface="Arial Black"/>
                <a:cs typeface="Arial Black"/>
              </a:rPr>
              <a:t> «Stampa in Azienda» </a:t>
            </a:r>
          </a:p>
        </p:txBody>
      </p:sp>
    </p:spTree>
    <p:extLst>
      <p:ext uri="{BB962C8B-B14F-4D97-AF65-F5344CB8AC3E}">
        <p14:creationId xmlns:p14="http://schemas.microsoft.com/office/powerpoint/2010/main" val="13143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0" y="432000"/>
            <a:ext cx="8218798" cy="88082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richiedere una pratica «stampa in azienda»</a:t>
            </a:r>
            <a:b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468000" y="1079899"/>
            <a:ext cx="8218798" cy="46585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400" b="1" kern="1200" cap="none">
                <a:solidFill>
                  <a:srgbClr val="184B9A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68000" y="893301"/>
            <a:ext cx="83045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/>
              <a:t>Il soggetto che predispone la pratica telematica, prima dell’invio, quando arriva </a:t>
            </a:r>
            <a:r>
              <a:rPr lang="it-IT" sz="1600" smtClean="0"/>
              <a:t>sull’ultima pagina, </a:t>
            </a:r>
            <a:r>
              <a:rPr lang="it-IT" sz="1600" dirty="0" smtClean="0"/>
              <a:t>dovrà selezionare  «Richiesta stampa in azienda» </a:t>
            </a:r>
            <a:endParaRPr lang="it-IT" sz="1600" dirty="0"/>
          </a:p>
        </p:txBody>
      </p:sp>
      <p:sp>
        <p:nvSpPr>
          <p:cNvPr id="12" name="Rettangolo 11"/>
          <p:cNvSpPr/>
          <p:nvPr/>
        </p:nvSpPr>
        <p:spPr>
          <a:xfrm>
            <a:off x="361890" y="2457451"/>
            <a:ext cx="676335" cy="5238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it-IT" sz="3200" b="1" spc="65" dirty="0" smtClean="0">
                <a:solidFill>
                  <a:srgbClr val="FFFFFF"/>
                </a:solidFill>
                <a:cs typeface="Arial"/>
              </a:rPr>
              <a:t>6</a:t>
            </a:r>
            <a:endParaRPr lang="it-IT" sz="3200" b="1" spc="65" dirty="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8114930" y="0"/>
            <a:ext cx="1041400" cy="6858000"/>
            <a:chOff x="8114930" y="0"/>
            <a:chExt cx="1041400" cy="6858000"/>
          </a:xfrm>
        </p:grpSpPr>
        <p:pic>
          <p:nvPicPr>
            <p:cNvPr id="16" name="Immagine 15" descr="angoli-bianchi-bordino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4930" y="0"/>
              <a:ext cx="1041400" cy="6858000"/>
            </a:xfrm>
            <a:prstGeom prst="rect">
              <a:avLst/>
            </a:prstGeom>
          </p:spPr>
        </p:pic>
        <p:sp>
          <p:nvSpPr>
            <p:cNvPr id="17" name="Segnaposto testo 23">
              <a:extLst>
                <a:ext uri="{FF2B5EF4-FFF2-40B4-BE49-F238E27FC236}">
                  <a16:creationId xmlns="" xmlns:a16="http://schemas.microsoft.com/office/drawing/2014/main" id="{0245363B-2197-F742-B6A2-A55A9A495033}"/>
                </a:ext>
              </a:extLst>
            </p:cNvPr>
            <p:cNvSpPr txBox="1">
              <a:spLocks/>
            </p:cNvSpPr>
            <p:nvPr/>
          </p:nvSpPr>
          <p:spPr>
            <a:xfrm>
              <a:off x="8763049" y="6534998"/>
              <a:ext cx="348275" cy="191217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lang="it-IT" sz="2400" b="0" kern="1200" dirty="0" smtClean="0">
                  <a:solidFill>
                    <a:srgbClr val="6699D9"/>
                  </a:solidFill>
                  <a:latin typeface="Arial"/>
                  <a:ea typeface="+mj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</a:pPr>
              <a:fld id="{DA506992-D926-964F-B983-7A0EED15D517}" type="slidenum">
                <a:rPr lang="it-IT" sz="900" smtClean="0">
                  <a:solidFill>
                    <a:srgbClr val="0031A2"/>
                  </a:solidFill>
                </a:rPr>
                <a:pPr algn="ctr">
                  <a:lnSpc>
                    <a:spcPct val="90000"/>
                  </a:lnSpc>
                </a:pPr>
                <a:t>2</a:t>
              </a:fld>
              <a:endParaRPr lang="it-IT" sz="1000" dirty="0">
                <a:solidFill>
                  <a:srgbClr val="0031A2"/>
                </a:solidFill>
              </a:endParaRPr>
            </a:p>
          </p:txBody>
        </p:sp>
        <p:pic>
          <p:nvPicPr>
            <p:cNvPr id="18" name="Immagine 17">
              <a:extLst>
                <a:ext uri="{FF2B5EF4-FFF2-40B4-BE49-F238E27FC236}">
                  <a16:creationId xmlns="" xmlns:a16="http://schemas.microsoft.com/office/drawing/2014/main" id="{E5F28904-8EFD-D342-A601-086AB10F9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67"/>
            <a:stretch/>
          </p:blipFill>
          <p:spPr>
            <a:xfrm>
              <a:off x="8331970" y="138479"/>
              <a:ext cx="718352" cy="443905"/>
            </a:xfrm>
            <a:prstGeom prst="rect">
              <a:avLst/>
            </a:prstGeom>
          </p:spPr>
        </p:pic>
      </p:grpSp>
      <p:sp>
        <p:nvSpPr>
          <p:cNvPr id="20" name="Rettangolo 19"/>
          <p:cNvSpPr/>
          <p:nvPr/>
        </p:nvSpPr>
        <p:spPr>
          <a:xfrm>
            <a:off x="361890" y="2404829"/>
            <a:ext cx="486893" cy="5288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it-IT" sz="2400" b="1" spc="65" dirty="0" smtClean="0">
                <a:solidFill>
                  <a:srgbClr val="FFFFFF"/>
                </a:solidFill>
                <a:cs typeface="Arial"/>
              </a:rPr>
              <a:t>8</a:t>
            </a:r>
            <a:endParaRPr lang="it-IT" sz="2400" b="1" spc="65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315" y="1688382"/>
            <a:ext cx="5724525" cy="4155053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>
            <a:off x="772367" y="5379547"/>
            <a:ext cx="892535" cy="12577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07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>
          <a:xfrm>
            <a:off x="1440000" y="3465901"/>
            <a:ext cx="7246800" cy="1084644"/>
          </a:xfrm>
        </p:spPr>
        <p:txBody>
          <a:bodyPr>
            <a:noAutofit/>
          </a:bodyPr>
          <a:lstStyle/>
          <a:p>
            <a:r>
              <a:rPr lang="it-IT" sz="1500" dirty="0" smtClean="0">
                <a:solidFill>
                  <a:srgbClr val="184B9A"/>
                </a:solidFill>
              </a:rPr>
              <a:t>twitter.com/</a:t>
            </a:r>
            <a:r>
              <a:rPr lang="it-IT" sz="1500" dirty="0" err="1" smtClean="0">
                <a:solidFill>
                  <a:srgbClr val="184B9A"/>
                </a:solidFill>
              </a:rPr>
              <a:t>infocamere</a:t>
            </a:r>
            <a:endParaRPr lang="it-IT" sz="1500" dirty="0">
              <a:solidFill>
                <a:srgbClr val="184B9A"/>
              </a:solidFill>
            </a:endParaRPr>
          </a:p>
          <a:p>
            <a:r>
              <a:rPr lang="it-IT" sz="1500" dirty="0" err="1">
                <a:solidFill>
                  <a:srgbClr val="184B9A"/>
                </a:solidFill>
              </a:rPr>
              <a:t>infocamere.it</a:t>
            </a:r>
            <a:endParaRPr lang="it-IT" sz="1500" dirty="0">
              <a:solidFill>
                <a:srgbClr val="184B9A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 per l’attenzione.</a:t>
            </a:r>
          </a:p>
        </p:txBody>
      </p:sp>
    </p:spTree>
    <p:extLst>
      <p:ext uri="{BB962C8B-B14F-4D97-AF65-F5344CB8AC3E}">
        <p14:creationId xmlns:p14="http://schemas.microsoft.com/office/powerpoint/2010/main" val="24095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RV_Pres_Servizio_lev2">
  <a:themeElements>
    <a:clrScheme name="colori nuovo logo">
      <a:dk1>
        <a:srgbClr val="184B9A"/>
      </a:dk1>
      <a:lt1>
        <a:sysClr val="window" lastClr="FFFFFF"/>
      </a:lt1>
      <a:dk2>
        <a:srgbClr val="184B9A"/>
      </a:dk2>
      <a:lt2>
        <a:srgbClr val="FFFFFF"/>
      </a:lt2>
      <a:accent1>
        <a:srgbClr val="4F81BD"/>
      </a:accent1>
      <a:accent2>
        <a:srgbClr val="FFC800"/>
      </a:accent2>
      <a:accent3>
        <a:srgbClr val="BBBB14"/>
      </a:accent3>
      <a:accent4>
        <a:srgbClr val="6BA634"/>
      </a:accent4>
      <a:accent5>
        <a:srgbClr val="962D45"/>
      </a:accent5>
      <a:accent6>
        <a:srgbClr val="5B6770"/>
      </a:accent6>
      <a:hlink>
        <a:srgbClr val="184B9A"/>
      </a:hlink>
      <a:folHlink>
        <a:srgbClr val="8CB2ED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SRV_Pres_Servizio_lev2</Template>
  <TotalTime>1093</TotalTime>
  <Words>71</Words>
  <Application>Microsoft Office PowerPoint</Application>
  <PresentationFormat>Presentazione su schermo (4:3)</PresentationFormat>
  <Paragraphs>16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SRV_Pres_Servizio_lev2</vt:lpstr>
      <vt:lpstr>Presentazione standard di PowerPoint</vt:lpstr>
      <vt:lpstr>Presentazione standard di PowerPoint</vt:lpstr>
      <vt:lpstr>Come richiedere una pratica «stampa in azienda»  </vt:lpstr>
      <vt:lpstr>Grazie per l’attenzione.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Servizio LEI – Servizi per operatori Finanziari</dc:title>
  <dc:creator>De Bortoli Alessandro</dc:creator>
  <cp:lastModifiedBy>Luana Bolognini</cp:lastModifiedBy>
  <cp:revision>123</cp:revision>
  <dcterms:created xsi:type="dcterms:W3CDTF">2016-11-14T10:25:52Z</dcterms:created>
  <dcterms:modified xsi:type="dcterms:W3CDTF">2020-06-12T06:40:55Z</dcterms:modified>
</cp:coreProperties>
</file>